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124200"/>
            <a:ext cx="8534400" cy="1077218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DO NOW: 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Page 2 et 3 dans les papiers jaunes.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04800"/>
            <a:ext cx="845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Aujourd’hui, c’est jeudi le 7 avril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" y="1371600"/>
            <a:ext cx="861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/>
              <a:t>Objectif</a:t>
            </a:r>
            <a:r>
              <a:rPr lang="en-US" sz="2800" i="1" dirty="0" smtClean="0"/>
              <a:t>: </a:t>
            </a:r>
            <a:r>
              <a:rPr lang="en-US" sz="2800" i="1" dirty="0" smtClean="0"/>
              <a:t>identifier le </a:t>
            </a:r>
            <a:r>
              <a:rPr lang="en-US" sz="2800" i="1" dirty="0" err="1" smtClean="0"/>
              <a:t>vocabulaire</a:t>
            </a:r>
            <a:r>
              <a:rPr lang="en-US" sz="2800" i="1" dirty="0" smtClean="0"/>
              <a:t> de la </a:t>
            </a:r>
            <a:r>
              <a:rPr lang="en-US" sz="2800" i="1" dirty="0" err="1" smtClean="0"/>
              <a:t>poste</a:t>
            </a:r>
            <a:r>
              <a:rPr lang="en-US" sz="2800" i="1" dirty="0" smtClean="0"/>
              <a:t>; </a:t>
            </a:r>
            <a:r>
              <a:rPr lang="en-US" sz="2800" i="1" dirty="0" err="1" smtClean="0"/>
              <a:t>choisir</a:t>
            </a:r>
            <a:r>
              <a:rPr lang="en-US" sz="2800" i="1" dirty="0" smtClean="0"/>
              <a:t> entre “qui” et “</a:t>
            </a:r>
            <a:r>
              <a:rPr lang="en-US" sz="2800" i="1" dirty="0" err="1" smtClean="0"/>
              <a:t>que</a:t>
            </a:r>
            <a:r>
              <a:rPr lang="en-US" sz="2800" i="1" dirty="0" smtClean="0"/>
              <a:t>”; </a:t>
            </a:r>
            <a:r>
              <a:rPr lang="en-US" sz="2800" i="1" dirty="0" err="1" smtClean="0"/>
              <a:t>définer</a:t>
            </a:r>
            <a:r>
              <a:rPr lang="en-US" sz="2800" i="1" dirty="0" smtClean="0"/>
              <a:t> le </a:t>
            </a:r>
            <a:r>
              <a:rPr lang="en-US" sz="2800" i="1" dirty="0" err="1" smtClean="0"/>
              <a:t>vocabulaire</a:t>
            </a:r>
            <a:r>
              <a:rPr lang="en-US" sz="2800" i="1" dirty="0" smtClean="0"/>
              <a:t> en </a:t>
            </a:r>
            <a:r>
              <a:rPr lang="en-US" sz="2800" i="1" dirty="0" err="1" smtClean="0"/>
              <a:t>anglais</a:t>
            </a:r>
            <a:endParaRPr lang="en-US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81000"/>
            <a:ext cx="8534400" cy="1569660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Maintenant, ouvrez le livre à la page H12.</a:t>
            </a:r>
          </a:p>
          <a:p>
            <a:pPr marL="742950" indent="-742950"/>
            <a:endParaRPr lang="fr-FR" sz="3200" dirty="0" smtClean="0">
              <a:solidFill>
                <a:srgbClr val="FFFF00"/>
              </a:solidFill>
              <a:latin typeface="Kristen ITC" pitchFamily="66" charset="0"/>
            </a:endParaRPr>
          </a:p>
          <a:p>
            <a:pPr marL="742950" indent="-742950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Vous faites activité 11 avec un partenaire.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2895600"/>
            <a:ext cx="8534400" cy="584775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Ensuite, écrivez le dialogue.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4038600"/>
            <a:ext cx="8534400" cy="2554545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Enfin, donnez le dialogue au professeur et faites </a:t>
            </a:r>
            <a:r>
              <a:rPr lang="fr-FR" sz="3200" dirty="0" smtClean="0">
                <a:solidFill>
                  <a:srgbClr val="00B0F0"/>
                </a:solidFill>
                <a:latin typeface="Kristen ITC" pitchFamily="66" charset="0"/>
              </a:rPr>
              <a:t>l’activité 2 à la page 144 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(phrases complètes!).  Se vous ne finissez pas en classe, c’est pour les </a:t>
            </a:r>
            <a:r>
              <a:rPr lang="fr-FR" sz="3200" dirty="0" smtClean="0">
                <a:solidFill>
                  <a:srgbClr val="00B0F0"/>
                </a:solidFill>
                <a:latin typeface="Kristen ITC" pitchFamily="66" charset="0"/>
              </a:rPr>
              <a:t>devoirs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.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98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9</cp:revision>
  <dcterms:created xsi:type="dcterms:W3CDTF">2011-03-25T12:33:10Z</dcterms:created>
  <dcterms:modified xsi:type="dcterms:W3CDTF">2011-04-14T14:55:19Z</dcterms:modified>
</cp:coreProperties>
</file>